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16A3AC"/>
    <a:srgbClr val="FF3F3F"/>
    <a:srgbClr val="934BC9"/>
    <a:srgbClr val="90FF6D"/>
    <a:srgbClr val="FF1D1D"/>
    <a:srgbClr val="FF37CB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A645F3-5AFD-B168-AB6C-D8CA859EE27B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E8F53-D537-7D9B-05FD-87EE34B7B29C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90FF6D"/>
                </a:solidFill>
                <a:effectLst/>
                <a:latin typeface="Arial Black" panose="020B0A04020102020204" pitchFamily="34" charset="0"/>
              </a:rPr>
              <a:t>د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16A3AC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ج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16A3AC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chemeClr val="accent2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ز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ورق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FA899-D837-6F71-2139-9AD2799F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70" y="2534073"/>
            <a:ext cx="1738938" cy="1738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55CE3-0BF1-4FEB-CA71-4D783386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11" y="2737114"/>
            <a:ext cx="1332855" cy="1332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10442-167C-ACE1-AE2E-A60A642A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23" y="2398748"/>
            <a:ext cx="3308337" cy="330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D7DDD-4A0C-FBAF-6B22-54EF59050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97743"/>
            <a:ext cx="6268582" cy="627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5431F-47E9-985D-BB89-FCAB23583B0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AB95-3051-7F3A-8E1C-914E2757CA1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4B0F1-00A2-3629-7FC9-3E023A52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9056" t="13621" r="8897" b="8483"/>
          <a:stretch/>
        </p:blipFill>
        <p:spPr>
          <a:xfrm>
            <a:off x="-1" y="2101430"/>
            <a:ext cx="5968101" cy="56709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31797" y="559686"/>
            <a:ext cx="35984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واصة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F96E3-8BAA-5098-3A7B-0E3008F4F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351" y="2784914"/>
            <a:ext cx="1534332" cy="1534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A50E4-6B05-D299-AEC0-ACD71D845F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12" t="6470" r="7553" b="7890"/>
          <a:stretch/>
        </p:blipFill>
        <p:spPr>
          <a:xfrm>
            <a:off x="6586780" y="2583317"/>
            <a:ext cx="3022169" cy="3058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D0B8E-6B6F-62D8-AD5F-F9274A08572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2E000-28EB-27EC-2102-332F4DF199B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559686"/>
            <a:ext cx="31335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ط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وف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973ACA-DA17-32E5-DB44-63666785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85" y="2298624"/>
            <a:ext cx="3299300" cy="329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35603-182A-439A-4994-F4D54427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82366"/>
            <a:ext cx="5794807" cy="5790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E2F94-14A2-1444-94CC-EEF467025C1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99E04-7662-29F0-2A44-6C24D810FCF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68785-36FF-BE8A-A9F0-02835FAA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9" y="1396252"/>
            <a:ext cx="6370303" cy="6376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08529" y="1002409"/>
            <a:ext cx="5662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latin typeface="Teaching Print Dotted" pitchFamily="50" charset="0"/>
              </a:rPr>
              <a:t>م</a:t>
            </a:r>
            <a:r>
              <a:rPr lang="ar-AE" sz="6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نطاد الهواء الساخن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E0816-18F5-CE80-C851-9A8950AB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21" y="2298624"/>
            <a:ext cx="3133516" cy="3133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90E52-83A2-605E-5E73-9E57CB11E9F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C2C41-A7DC-DF44-E2C5-811022D8DD8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0171FB-7064-7A17-033A-8389C61B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0" y="1182053"/>
            <a:ext cx="6596444" cy="6590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ق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طار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BA14B-42EB-E96C-662C-9ABE3943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50" y="2534073"/>
            <a:ext cx="2766003" cy="2766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AAFCF-8CA7-04E6-9BC4-D2389D91056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F3C92-9DCD-C3C7-C349-DEC8CBAEEC8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48BB46-6074-A2B2-FD34-AF573ADC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t="33933"/>
          <a:stretch/>
        </p:blipFill>
        <p:spPr>
          <a:xfrm>
            <a:off x="-1" y="3168093"/>
            <a:ext cx="6962613" cy="4604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12114" y="795135"/>
            <a:ext cx="27832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يارة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B7D8-166C-EF45-C995-84CFB5A6E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13" y="2534073"/>
            <a:ext cx="2783237" cy="2783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35564-1829-A1DA-237A-792C3F77D23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7E846-B5E2-AEF7-1319-A120076E768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6ED33-C6C2-5173-B398-56C6525A5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rcRect t="15437"/>
          <a:stretch/>
        </p:blipFill>
        <p:spPr>
          <a:xfrm>
            <a:off x="0" y="1632287"/>
            <a:ext cx="7254869" cy="6140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364385" y="848088"/>
            <a:ext cx="2694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9600" dirty="0">
                <a:latin typeface="Teaching Print Dotted" pitchFamily="50" charset="0"/>
              </a:rPr>
              <a:t>ع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ربة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BE08E7-EB88-58A6-D91E-D91A309F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872" y="2362200"/>
            <a:ext cx="2876128" cy="2876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AFEB3-9DFE-1309-CC53-05F7DEF35B7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63D3-F0C6-7634-6A8A-831422809E1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34740A-DDB8-34C4-8F58-41C1DA47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32867"/>
            <a:ext cx="6633275" cy="6639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113723" y="795135"/>
            <a:ext cx="26682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افلة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66DDA-4897-64FA-80F2-B0732072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8" y="2337562"/>
            <a:ext cx="2900766" cy="2900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0D04D-C5DC-B05E-AA98-03CAD15A454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1F509-1A7F-4ECD-667E-6F61171791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D8A315-D210-399E-55BB-620C39862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45396"/>
            <a:ext cx="6821242" cy="6827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52198"/>
            <a:ext cx="468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latin typeface="Teaching Print Dotted" pitchFamily="50" charset="0"/>
              </a:rPr>
              <a:t>ش</a:t>
            </a:r>
            <a:r>
              <a:rPr lang="ar-AE" sz="88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احنة إطفاء</a:t>
            </a:r>
            <a:endParaRPr lang="en-US" sz="88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5ADE0-148B-FF31-784B-F95201AB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44" y="2398748"/>
            <a:ext cx="2880102" cy="2880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63D4A-F099-90FD-DEF7-126AC3AF032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12CD8-9F8E-0A8F-FA39-3B977151164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72133" y="751123"/>
            <a:ext cx="323261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ط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ائرة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590B6-F638-6D0B-E003-D60ED0C4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133" y="2490061"/>
            <a:ext cx="2792278" cy="2792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44AAC-1033-ECFC-654C-39D1EB65F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69309"/>
            <a:ext cx="5598425" cy="5603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DA334-976C-21B8-A0B1-39C03A26237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C68A-5AFC-681E-B1A6-9E69A4F61C9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0134A9-ABDF-3E69-170A-E926A182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03259"/>
            <a:ext cx="6261315" cy="6269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5" y="1062005"/>
            <a:ext cx="49345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latin typeface="Teaching Print Dotted" pitchFamily="50" charset="0"/>
              </a:rPr>
              <a:t>د</a:t>
            </a:r>
            <a:r>
              <a:rPr lang="ar-AE" sz="88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راجة هوائية</a:t>
            </a:r>
            <a:endParaRPr lang="en-US" sz="88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03C9A-EF85-D742-A513-D4A1913D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388" y="2545607"/>
            <a:ext cx="3093203" cy="3093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8CEA8-155C-9675-0654-EFE51D1B1AF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CFF-8E9E-9A0A-1791-D879E7676BB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2FCB79-9AF7-CF78-A8F4-759A9346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8830"/>
            <a:ext cx="6057972" cy="6063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00429" y="1242227"/>
            <a:ext cx="60579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6600" dirty="0">
                <a:latin typeface="Teaching Print Dotted" pitchFamily="50" charset="0"/>
              </a:rPr>
              <a:t>د</a:t>
            </a:r>
            <a:r>
              <a:rPr lang="ar-AE" sz="6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راجة ثلاثية العجلات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968E6-353F-3932-D8BC-039763B9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93" y="2687664"/>
            <a:ext cx="1198536" cy="119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875F-A1BA-AF43-19F9-DB6D93577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62" y="2490060"/>
            <a:ext cx="3049270" cy="304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61785-6FCC-C637-64A7-3D94F03F5D8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E075D-455F-DBE8-286B-3E8C6FBB019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1836</TotalTime>
  <Words>58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255</cp:revision>
  <dcterms:created xsi:type="dcterms:W3CDTF">2025-02-12T09:43:58Z</dcterms:created>
  <dcterms:modified xsi:type="dcterms:W3CDTF">2025-02-27T18:20:17Z</dcterms:modified>
</cp:coreProperties>
</file>